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10"/>
  </p:notesMasterIdLst>
  <p:sldIdLst>
    <p:sldId id="264" r:id="rId2"/>
    <p:sldId id="267" r:id="rId3"/>
    <p:sldId id="257" r:id="rId4"/>
    <p:sldId id="263" r:id="rId5"/>
    <p:sldId id="259" r:id="rId6"/>
    <p:sldId id="260" r:id="rId7"/>
    <p:sldId id="261" r:id="rId8"/>
    <p:sldId id="268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browse/>
    <p:sldRg st="1" end="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1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91731-9E0A-4ACD-9757-5C8A64326EBD}" type="datetimeFigureOut">
              <a:rPr lang="ru-RU" smtClean="0"/>
              <a:t>11.02.2016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0EEFDF-0331-4D50-AE63-BE3293DD46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8834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Погрузи в машину овощи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EEFDF-0331-4D50-AE63-BE3293DD4637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50951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Погрузи в машину фрукты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EEFDF-0331-4D50-AE63-BE3293DD4637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7600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microsoft.com/office/2007/relationships/hdphoto" Target="../media/hdphoto3.wdp"/><Relationship Id="rId1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12" Type="http://schemas.openxmlformats.org/officeDocument/2006/relationships/image" Target="../media/image7.png"/><Relationship Id="rId17" Type="http://schemas.microsoft.com/office/2007/relationships/hdphoto" Target="../media/hdphoto5.wdp"/><Relationship Id="rId2" Type="http://schemas.openxmlformats.org/officeDocument/2006/relationships/audio" Target="../media/media1.wma"/><Relationship Id="rId16" Type="http://schemas.openxmlformats.org/officeDocument/2006/relationships/image" Target="../media/image9.png"/><Relationship Id="rId1" Type="http://schemas.microsoft.com/office/2007/relationships/media" Target="../media/media1.wma"/><Relationship Id="rId6" Type="http://schemas.openxmlformats.org/officeDocument/2006/relationships/audio" Target="../media/audio2.wav"/><Relationship Id="rId11" Type="http://schemas.microsoft.com/office/2007/relationships/hdphoto" Target="../media/hdphoto2.wdp"/><Relationship Id="rId5" Type="http://schemas.openxmlformats.org/officeDocument/2006/relationships/audio" Target="../media/audio1.wav"/><Relationship Id="rId15" Type="http://schemas.microsoft.com/office/2007/relationships/hdphoto" Target="../media/hdphoto4.wdp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microsoft.com/office/2007/relationships/hdphoto" Target="../media/hdphoto1.wdp"/><Relationship Id="rId1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5.png"/><Relationship Id="rId18" Type="http://schemas.microsoft.com/office/2007/relationships/hdphoto" Target="../media/hdphoto11.wdp"/><Relationship Id="rId3" Type="http://schemas.openxmlformats.org/officeDocument/2006/relationships/slideLayout" Target="../slideLayouts/slideLayout2.xml"/><Relationship Id="rId7" Type="http://schemas.microsoft.com/office/2007/relationships/hdphoto" Target="../media/hdphoto6.wdp"/><Relationship Id="rId12" Type="http://schemas.openxmlformats.org/officeDocument/2006/relationships/image" Target="../media/image14.jpeg"/><Relationship Id="rId17" Type="http://schemas.openxmlformats.org/officeDocument/2006/relationships/image" Target="../media/image17.png"/><Relationship Id="rId2" Type="http://schemas.openxmlformats.org/officeDocument/2006/relationships/audio" Target="../media/media2.wma"/><Relationship Id="rId16" Type="http://schemas.microsoft.com/office/2007/relationships/hdphoto" Target="../media/hdphoto10.wdp"/><Relationship Id="rId1" Type="http://schemas.microsoft.com/office/2007/relationships/media" Target="../media/media2.wma"/><Relationship Id="rId6" Type="http://schemas.openxmlformats.org/officeDocument/2006/relationships/image" Target="../media/image11.png"/><Relationship Id="rId11" Type="http://schemas.microsoft.com/office/2007/relationships/hdphoto" Target="../media/hdphoto8.wdp"/><Relationship Id="rId5" Type="http://schemas.openxmlformats.org/officeDocument/2006/relationships/image" Target="../media/image4.png"/><Relationship Id="rId15" Type="http://schemas.openxmlformats.org/officeDocument/2006/relationships/image" Target="../media/image16.png"/><Relationship Id="rId10" Type="http://schemas.openxmlformats.org/officeDocument/2006/relationships/image" Target="../media/image13.png"/><Relationship Id="rId19" Type="http://schemas.openxmlformats.org/officeDocument/2006/relationships/image" Target="../media/image10.png"/><Relationship Id="rId4" Type="http://schemas.openxmlformats.org/officeDocument/2006/relationships/audio" Target="../media/audio3.wav"/><Relationship Id="rId9" Type="http://schemas.microsoft.com/office/2007/relationships/hdphoto" Target="../media/hdphoto7.wdp"/><Relationship Id="rId14" Type="http://schemas.microsoft.com/office/2007/relationships/hdphoto" Target="../media/hdphoto9.wdp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2.wdp"/><Relationship Id="rId13" Type="http://schemas.openxmlformats.org/officeDocument/2006/relationships/image" Target="../media/image2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9.png"/><Relationship Id="rId12" Type="http://schemas.microsoft.com/office/2007/relationships/hdphoto" Target="../media/hdphoto13.wdp"/><Relationship Id="rId2" Type="http://schemas.openxmlformats.org/officeDocument/2006/relationships/audio" Target="../media/media3.wma"/><Relationship Id="rId16" Type="http://schemas.openxmlformats.org/officeDocument/2006/relationships/image" Target="../media/image10.png"/><Relationship Id="rId1" Type="http://schemas.microsoft.com/office/2007/relationships/media" Target="../media/media3.wma"/><Relationship Id="rId6" Type="http://schemas.openxmlformats.org/officeDocument/2006/relationships/image" Target="../media/image18.png"/><Relationship Id="rId11" Type="http://schemas.openxmlformats.org/officeDocument/2006/relationships/image" Target="../media/image21.png"/><Relationship Id="rId5" Type="http://schemas.openxmlformats.org/officeDocument/2006/relationships/audio" Target="../media/audio1.wav"/><Relationship Id="rId15" Type="http://schemas.openxmlformats.org/officeDocument/2006/relationships/image" Target="../media/image23.png"/><Relationship Id="rId10" Type="http://schemas.microsoft.com/office/2007/relationships/hdphoto" Target="../media/hdphoto5.wdp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20.png"/><Relationship Id="rId14" Type="http://schemas.microsoft.com/office/2007/relationships/hdphoto" Target="../media/hdphoto14.wdp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6.wdp"/><Relationship Id="rId13" Type="http://schemas.openxmlformats.org/officeDocument/2006/relationships/image" Target="../media/image28.png"/><Relationship Id="rId18" Type="http://schemas.openxmlformats.org/officeDocument/2006/relationships/image" Target="../media/image3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5.png"/><Relationship Id="rId12" Type="http://schemas.microsoft.com/office/2007/relationships/hdphoto" Target="../media/hdphoto18.wdp"/><Relationship Id="rId17" Type="http://schemas.openxmlformats.org/officeDocument/2006/relationships/slide" Target="slide6.xml"/><Relationship Id="rId2" Type="http://schemas.openxmlformats.org/officeDocument/2006/relationships/audio" Target="../media/media4.wma"/><Relationship Id="rId16" Type="http://schemas.microsoft.com/office/2007/relationships/hdphoto" Target="../media/hdphoto20.wdp"/><Relationship Id="rId20" Type="http://schemas.openxmlformats.org/officeDocument/2006/relationships/image" Target="../media/image10.png"/><Relationship Id="rId1" Type="http://schemas.microsoft.com/office/2007/relationships/media" Target="../media/media4.wma"/><Relationship Id="rId6" Type="http://schemas.microsoft.com/office/2007/relationships/hdphoto" Target="../media/hdphoto15.wdp"/><Relationship Id="rId11" Type="http://schemas.openxmlformats.org/officeDocument/2006/relationships/image" Target="../media/image27.png"/><Relationship Id="rId5" Type="http://schemas.openxmlformats.org/officeDocument/2006/relationships/image" Target="../media/image24.png"/><Relationship Id="rId15" Type="http://schemas.openxmlformats.org/officeDocument/2006/relationships/image" Target="../media/image29.png"/><Relationship Id="rId10" Type="http://schemas.microsoft.com/office/2007/relationships/hdphoto" Target="../media/hdphoto17.wdp"/><Relationship Id="rId19" Type="http://schemas.microsoft.com/office/2007/relationships/hdphoto" Target="../media/hdphoto21.wdp"/><Relationship Id="rId4" Type="http://schemas.openxmlformats.org/officeDocument/2006/relationships/audio" Target="../media/audio4.wav"/><Relationship Id="rId9" Type="http://schemas.openxmlformats.org/officeDocument/2006/relationships/image" Target="../media/image26.png"/><Relationship Id="rId14" Type="http://schemas.microsoft.com/office/2007/relationships/hdphoto" Target="../media/hdphoto19.wdp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22.wdp"/><Relationship Id="rId13" Type="http://schemas.openxmlformats.org/officeDocument/2006/relationships/image" Target="../media/image34.png"/><Relationship Id="rId1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1.png"/><Relationship Id="rId12" Type="http://schemas.microsoft.com/office/2007/relationships/hdphoto" Target="../media/hdphoto24.wdp"/><Relationship Id="rId17" Type="http://schemas.openxmlformats.org/officeDocument/2006/relationships/image" Target="../media/image36.png"/><Relationship Id="rId2" Type="http://schemas.openxmlformats.org/officeDocument/2006/relationships/audio" Target="../media/media5.wma"/><Relationship Id="rId16" Type="http://schemas.microsoft.com/office/2007/relationships/hdphoto" Target="../media/hdphoto26.wdp"/><Relationship Id="rId1" Type="http://schemas.microsoft.com/office/2007/relationships/media" Target="../media/media5.wma"/><Relationship Id="rId6" Type="http://schemas.microsoft.com/office/2007/relationships/hdphoto" Target="../media/hdphoto15.wdp"/><Relationship Id="rId11" Type="http://schemas.openxmlformats.org/officeDocument/2006/relationships/image" Target="../media/image33.png"/><Relationship Id="rId5" Type="http://schemas.openxmlformats.org/officeDocument/2006/relationships/image" Target="../media/image24.png"/><Relationship Id="rId15" Type="http://schemas.openxmlformats.org/officeDocument/2006/relationships/image" Target="../media/image35.png"/><Relationship Id="rId10" Type="http://schemas.microsoft.com/office/2007/relationships/hdphoto" Target="../media/hdphoto23.wdp"/><Relationship Id="rId4" Type="http://schemas.openxmlformats.org/officeDocument/2006/relationships/audio" Target="../media/audio5.wav"/><Relationship Id="rId9" Type="http://schemas.openxmlformats.org/officeDocument/2006/relationships/image" Target="../media/image32.png"/><Relationship Id="rId14" Type="http://schemas.microsoft.com/office/2007/relationships/hdphoto" Target="../media/hdphoto25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image" Target="../media/image10.png"/><Relationship Id="rId5" Type="http://schemas.openxmlformats.org/officeDocument/2006/relationships/image" Target="../media/image38.jpeg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s019.radikal.ru/i641/1303/73/e0487612bf9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67279" cy="6932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99592" y="1628800"/>
            <a:ext cx="6048672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dirty="0" smtClean="0"/>
          </a:p>
          <a:p>
            <a:pPr lvl="0" algn="ctr"/>
            <a:endParaRPr lang="ru-RU" dirty="0"/>
          </a:p>
          <a:p>
            <a:pPr lvl="0" algn="ctr"/>
            <a:r>
              <a:rPr lang="ru-RU" sz="1600" dirty="0" smtClean="0"/>
              <a:t>Диагностическая игра «Погрузи в грузовик» </a:t>
            </a:r>
            <a:endParaRPr lang="ru-RU" sz="1600" dirty="0"/>
          </a:p>
          <a:p>
            <a:pPr lvl="0" algn="ctr"/>
            <a:r>
              <a:rPr lang="ru-RU" sz="1600" dirty="0" smtClean="0"/>
              <a:t>Возраст: 4-5 лет</a:t>
            </a:r>
          </a:p>
          <a:p>
            <a:pPr lvl="0" algn="ctr"/>
            <a:r>
              <a:rPr lang="ru-RU" sz="1600" dirty="0" smtClean="0"/>
              <a:t>образовательная область «познавательное развитие»</a:t>
            </a:r>
          </a:p>
          <a:p>
            <a:pPr lvl="0" algn="ctr"/>
            <a:r>
              <a:rPr lang="ru-RU" sz="1600" dirty="0" smtClean="0"/>
              <a:t>Предмет «Ознакомление с окружающим»</a:t>
            </a:r>
          </a:p>
          <a:p>
            <a:pPr lvl="0" algn="ctr"/>
            <a:endParaRPr lang="ru-RU" sz="1600" dirty="0"/>
          </a:p>
          <a:p>
            <a:pPr algn="ctr"/>
            <a:r>
              <a:rPr lang="ru-RU" sz="1600" dirty="0" smtClean="0"/>
              <a:t>Задача: Умение отличать по внешнему виду (овощи, фрукты, ягоды, игрушки, мебель)</a:t>
            </a:r>
          </a:p>
          <a:p>
            <a:pPr lvl="0" algn="ctr"/>
            <a:endParaRPr lang="ru-RU" sz="1600" dirty="0"/>
          </a:p>
          <a:p>
            <a:pPr algn="ctr"/>
            <a:r>
              <a:rPr lang="ru-RU" sz="1600" dirty="0"/>
              <a:t>Подготовила: воспитатель: Степанова Т.А.</a:t>
            </a:r>
          </a:p>
          <a:p>
            <a:pPr lvl="0" algn="ctr"/>
            <a:endParaRPr lang="ru-RU" sz="1600" dirty="0" smtClean="0"/>
          </a:p>
          <a:p>
            <a:pPr lvl="0" algn="ctr"/>
            <a:r>
              <a:rPr lang="ru-RU" sz="1600" dirty="0" smtClean="0"/>
              <a:t>МАДОУ </a:t>
            </a:r>
            <a:r>
              <a:rPr lang="ru-RU" sz="1600" dirty="0" smtClean="0"/>
              <a:t>детский </a:t>
            </a:r>
            <a:r>
              <a:rPr lang="ru-RU" sz="1600" dirty="0"/>
              <a:t>сад «Росинка» </a:t>
            </a:r>
          </a:p>
          <a:p>
            <a:pPr lvl="0" algn="ctr"/>
            <a:r>
              <a:rPr lang="ru-RU" sz="1600" dirty="0"/>
              <a:t>п. </a:t>
            </a:r>
            <a:r>
              <a:rPr lang="ru-RU" sz="1600" dirty="0" smtClean="0"/>
              <a:t>Пионерский. Советский район. Тюменская область</a:t>
            </a:r>
            <a:endParaRPr lang="ru-RU" sz="1600" dirty="0"/>
          </a:p>
        </p:txBody>
      </p:sp>
      <p:sp>
        <p:nvSpPr>
          <p:cNvPr id="2" name="Стрелка вправо 1">
            <a:hlinkClick r:id="" action="ppaction://hlinkshowjump?jump=nextslide"/>
          </p:cNvPr>
          <p:cNvSpPr/>
          <p:nvPr/>
        </p:nvSpPr>
        <p:spPr>
          <a:xfrm>
            <a:off x="8177022" y="6428201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5950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трелка вправо 3">
            <a:hlinkClick r:id="" action="ppaction://hlinkshowjump?jump=nextslide"/>
          </p:cNvPr>
          <p:cNvSpPr/>
          <p:nvPr/>
        </p:nvSpPr>
        <p:spPr>
          <a:xfrm>
            <a:off x="7800512" y="613901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Солнышк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078" y="404664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nachalo4ka.ru/wp-content/uploads/2014/08/03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142088"/>
            <a:ext cx="3257550" cy="3686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427984" y="4077072"/>
            <a:ext cx="46777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Давайте поиграем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541423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3706" y="3395836"/>
            <a:ext cx="5254625" cy="343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7" descr="J:\Дидактические карточки\овощи\Свёкла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6098" b="5488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9018"/>
          <a:stretch/>
        </p:blipFill>
        <p:spPr bwMode="auto">
          <a:xfrm>
            <a:off x="4864581" y="1470075"/>
            <a:ext cx="2177863" cy="1992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J:\Дидактические карточки\овощи\Картофель.jpg">
            <a:hlinkClick r:id="" action="ppaction://noaction" highlightClick="1"/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5608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41216"/>
          <a:stretch/>
        </p:blipFill>
        <p:spPr bwMode="auto">
          <a:xfrm>
            <a:off x="611560" y="2296600"/>
            <a:ext cx="2078945" cy="1833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J:\Дидактические карточки\овощи\Помидор.jpg"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6969" b="62715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0317"/>
          <a:stretch/>
        </p:blipFill>
        <p:spPr bwMode="auto">
          <a:xfrm>
            <a:off x="3382074" y="-70268"/>
            <a:ext cx="2078945" cy="2172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J:\Дидактические карточки\овощи\Перец.jpg">
            <a:hlinkClick r:id="" action="ppaction://noaction" highlightClick="1"/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8113" b="55556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25" t="10758" r="25" b="44767"/>
          <a:stretch/>
        </p:blipFill>
        <p:spPr bwMode="auto">
          <a:xfrm>
            <a:off x="6715689" y="580352"/>
            <a:ext cx="2255053" cy="1238572"/>
          </a:xfrm>
          <a:prstGeom prst="rect">
            <a:avLst/>
          </a:prstGeom>
          <a:noFill/>
          <a:extLst/>
        </p:spPr>
      </p:pic>
      <p:sp>
        <p:nvSpPr>
          <p:cNvPr id="2" name="Стрелка вправо 1">
            <a:hlinkClick r:id="" action="ppaction://hlinkshowjump?jump=nextslide" highlightClick="1"/>
          </p:cNvPr>
          <p:cNvSpPr/>
          <p:nvPr/>
        </p:nvSpPr>
        <p:spPr>
          <a:xfrm>
            <a:off x="8015642" y="616530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C:\Users\User\Downloads\frukt.jpg"/>
          <p:cNvPicPr/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2000" b="97800" l="0" r="8984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313"/>
            <a:ext cx="1883544" cy="220486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Безымянный (4)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3962400" y="231119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551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5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11111E-6 L 0.48837 0.220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10" y="1101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96296E-6 L 0.16614 0.4777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99" y="2388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48148E-6 L -0.18125 0.3465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63" y="1731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50" y="3367999"/>
            <a:ext cx="5254625" cy="343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 descr="https://massaget.kz/userdata/users/user_52472/avatar/thumb_b/1337443035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125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0159" y="0"/>
            <a:ext cx="3700383" cy="2316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https://im0-tub-ru.yandex.net/i?id=8ee5c96ec342123ff8d052497a57fe05&amp;n=33&amp;h=190&amp;w=224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100000" l="0" r="977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0224" y="194402"/>
            <a:ext cx="2133600" cy="180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Picture 13" descr="https://im3-tub-ru.yandex.net/i?id=9ab45ba311015a7dfad4baa91c6a22b5&amp;n=33&amp;h=190&amp;w=284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670" y="180720"/>
            <a:ext cx="2705100" cy="180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https://im2-tub-ru.yandex.net/i?id=bf014a5f73605098f17aa00d6457f2e8&amp;n=33&amp;h=190&amp;w=268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004153"/>
            <a:ext cx="2552700" cy="180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Picture 19" descr="https://im0-tub-ru.yandex.net/i?id=d06b21902843d064bf833a9113568457&amp;n=33&amp;h=190&amp;w=287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97895" l="9408" r="8954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083" y="1772815"/>
            <a:ext cx="2733675" cy="180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https://im0-tub-ru.yandex.net/i?id=ad5b11a630c2bc5ee9912aef17a4ba6f&amp;n=33&amp;h=190&amp;w=190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99474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2544" y="4107957"/>
            <a:ext cx="1809750" cy="180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трелка вправо 3">
            <a:hlinkClick r:id="" action="ppaction://hlinkshowjump?jump=nextslide" highlightClick="1"/>
          </p:cNvPr>
          <p:cNvSpPr/>
          <p:nvPr/>
        </p:nvSpPr>
        <p:spPr>
          <a:xfrm>
            <a:off x="7720558" y="632189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 descr="C:\Users\User\Downloads\4316_large.jpg"/>
          <p:cNvPicPr/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9916" b="79958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2909028"/>
            <a:ext cx="2767965" cy="2343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Безымянный (7)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4607758" y="2502628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842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1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007 -0.04213 L -0.31007 -0.0421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07407E-6 L -0.21042 0.2333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21" y="1166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33333E-6 L -0.26754 0.4782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85" y="2391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81481E-6 L -1.11111E-6 0.470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51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7.40741E-7 L 0.19271 0.29838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35" y="1490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59259E-6 L 0.38576 0.4726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88" y="2363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 showWhenStopped="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91" y="4009169"/>
            <a:ext cx="4279900" cy="266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Рисунок 9" descr="C:\Users\User\Downloads\225b69c97331d956c68126222a46f596.jpg"/>
          <p:cNvPicPr/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8833" b="65667" l="2445" r="9828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321" b="32518"/>
          <a:stretch/>
        </p:blipFill>
        <p:spPr bwMode="auto">
          <a:xfrm>
            <a:off x="186944" y="2924944"/>
            <a:ext cx="2168451" cy="21684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C:\Users\User\Downloads\frukt.jpg"/>
          <p:cNvPicPr/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8984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944216" cy="24372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C:\Users\User\Downloads\4318_large.jpg"/>
          <p:cNvPicPr/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4008" b="89451" l="11429" r="9464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743" r="14743" b="14288"/>
          <a:stretch/>
        </p:blipFill>
        <p:spPr bwMode="auto">
          <a:xfrm>
            <a:off x="3481946" y="354400"/>
            <a:ext cx="1851590" cy="18515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C:\Users\User\Downloads\4317_large.jpg"/>
          <p:cNvPicPr/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9072" b="71941" l="8393" r="5910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367" t="15571" r="44482" b="29910"/>
          <a:stretch/>
        </p:blipFill>
        <p:spPr bwMode="auto">
          <a:xfrm>
            <a:off x="6635388" y="725605"/>
            <a:ext cx="1651361" cy="1651361"/>
          </a:xfrm>
          <a:prstGeom prst="ellipse">
            <a:avLst/>
          </a:prstGeom>
          <a:noFill/>
          <a:ln>
            <a:noFill/>
          </a:ln>
        </p:spPr>
      </p:pic>
      <p:sp>
        <p:nvSpPr>
          <p:cNvPr id="2" name="Стрелка вправо 1">
            <a:hlinkClick r:id="" action="ppaction://hlinkshowjump?jump=nextslide" highlightClick="1"/>
          </p:cNvPr>
          <p:cNvSpPr/>
          <p:nvPr/>
        </p:nvSpPr>
        <p:spPr>
          <a:xfrm>
            <a:off x="7709980" y="6329737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003"/>
          <a:stretch/>
        </p:blipFill>
        <p:spPr bwMode="auto">
          <a:xfrm>
            <a:off x="6635388" y="3427653"/>
            <a:ext cx="2347913" cy="2159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Безымянный (6)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4368800" y="2721744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18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5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59259E-6 L 0.42916 0.4523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58" y="2261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07407E-6 L 0.03386 0.491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4" y="2458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59259E-6 L -0.26076 0.441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38" y="2208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11111E-6 L 0.39167 0.041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83" y="208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c3.diapers.com/images/products/p/btt/btt-029_1z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45" b="100000" l="48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2038" y="4222870"/>
            <a:ext cx="4279994" cy="2635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8" descr="http://s2.hostingkartinok.com/uploads/images/2012/11/04931f0476f7a5dbbaa9d3b01161ac86.jpg">
            <a:hlinkClick r:id="" action="ppaction://noaction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" b="100000" l="166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245178"/>
            <a:ext cx="1719572" cy="1719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0" descr="http://coralz.ru/sites/default/files/XH_1058_1_0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97500" l="14164" r="781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83" r="15540"/>
          <a:stretch/>
        </p:blipFill>
        <p:spPr bwMode="auto">
          <a:xfrm>
            <a:off x="4091940" y="137813"/>
            <a:ext cx="1520190" cy="1995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https://0.cs-ellpic.yandex.net/market_iSkehgX4No_5z0RSbcBVtQ_900x1200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310672"/>
            <a:ext cx="2592288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2" descr="http://www.uniquehomethings.com/665-thickbox_default/tea-cup-stool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000" b="90000" l="3846" r="9700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386" y="2190860"/>
            <a:ext cx="1948985" cy="1828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://belartprestig.simbis.ru/media/thumbs_003/14123/img_1332753561_940x720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99652" l="500" r="99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48" y="404664"/>
            <a:ext cx="3346895" cy="1600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http://ikealike.com.ua/upload/iblock/d51/d51639e27e240611d959fcda9a4c879f.JPG">
            <a:hlinkHover r:id="rId17" action="ppaction://hlinksldjump" highlightClick="1"/>
          </p:cNvPr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0000" b="9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72" t="-958" r="-4072" b="-18816"/>
          <a:stretch/>
        </p:blipFill>
        <p:spPr bwMode="auto">
          <a:xfrm>
            <a:off x="6454323" y="0"/>
            <a:ext cx="2494689" cy="2227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трелка вправо 2">
            <a:hlinkClick r:id="" action="ppaction://hlinkshowjump?jump=nextslide"/>
          </p:cNvPr>
          <p:cNvSpPr/>
          <p:nvPr/>
        </p:nvSpPr>
        <p:spPr>
          <a:xfrm>
            <a:off x="7851492" y="616530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Безымянный (9)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25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7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6 L -0.25938 0.2888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69" y="1444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0.0875 0.5655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75" y="2826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44444E-6 L 0.21198 -4.44444E-6 C 0.30694 -4.44444E-6 0.42395 0.15301 0.42395 0.27755 L 0.42395 0.55533 " pathEditMode="relative" rAng="0" ptsTypes="FfFF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98" y="2775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85185E-6 L 0.0474 0.2708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1354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48148E-6 L -0.17674 0.516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37" y="2581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c3.diapers.com/images/products/p/btt/btt-029_1z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48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259245"/>
            <a:ext cx="4279994" cy="2635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J:\Дидактические карточки\игрушки\13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132" b="62642" l="9867" r="898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7947"/>
          <a:stretch/>
        </p:blipFill>
        <p:spPr bwMode="auto">
          <a:xfrm>
            <a:off x="179512" y="404664"/>
            <a:ext cx="1559091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http://kead.ru/kukly/kukly-vesna/196571/0-1-60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99755" l="2674" r="970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356992"/>
            <a:ext cx="1552466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http://igruly.ru/components/com_jshopping/files/img_products/full_dad848a9b346b30d55e1a1386d3a2957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935" b="100000" l="9887" r="8995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783" y="2685624"/>
            <a:ext cx="2564053" cy="1923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J:\Дидактические карточки\музыкальные инструменты\14.jp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4032" b="70699" l="34599" r="6877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572" t="5916" r="26680" b="25681"/>
          <a:stretch/>
        </p:blipFill>
        <p:spPr bwMode="auto">
          <a:xfrm>
            <a:off x="4737720" y="224938"/>
            <a:ext cx="842392" cy="211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J:\Дидактические карточки\игрушки\20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9959" b="89923" l="6500" r="938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970" y="1366184"/>
            <a:ext cx="2568765" cy="263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трелка вправо 3">
            <a:hlinkClick r:id="" action="ppaction://hlinkshowjump?jump=nextslide" highlightClick="1"/>
          </p:cNvPr>
          <p:cNvSpPr/>
          <p:nvPr/>
        </p:nvSpPr>
        <p:spPr>
          <a:xfrm>
            <a:off x="7856407" y="624867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0427" y="116630"/>
            <a:ext cx="1901825" cy="268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Безымянный (5)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875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0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6 L 0.43455 0.5722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19" y="2861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89 -0.04908 L 0.25017 0.3289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06" y="1888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0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806 -0.05277 L -0.21649 0.2145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31" y="1335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36 -0.0997 L 0.48368 -0.0839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16" y="78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0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2.96296E-6 L -0.21875 0.47593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38" y="2379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1"/>
                  </p:tgtEl>
                </p:cond>
              </p:nextCondLst>
            </p:seq>
            <p:audio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863" y="2857500"/>
            <a:ext cx="6516687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 descr="http://fullref.ru/files/40/19cab2f7d0a6f45d4f203cd9ec0e1f52.html_files/0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 rot="1534555">
            <a:off x="4139953" y="2132857"/>
            <a:ext cx="32403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rgbClr val="FF0000"/>
                </a:solidFill>
              </a:rPr>
              <a:t>Молодцы !</a:t>
            </a:r>
            <a:endParaRPr lang="ru-RU" sz="4800" dirty="0">
              <a:solidFill>
                <a:srgbClr val="FF0000"/>
              </a:solidFill>
            </a:endParaRPr>
          </a:p>
        </p:txBody>
      </p:sp>
      <p:pic>
        <p:nvPicPr>
          <p:cNvPr id="2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44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1014</TotalTime>
  <Words>77</Words>
  <Application>Microsoft Office PowerPoint</Application>
  <PresentationFormat>Экран (4:3)</PresentationFormat>
  <Paragraphs>19</Paragraphs>
  <Slides>8</Slides>
  <Notes>2</Notes>
  <HiddenSlides>0</HiddenSlides>
  <MMClips>6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Физрук</cp:lastModifiedBy>
  <cp:revision>106</cp:revision>
  <dcterms:created xsi:type="dcterms:W3CDTF">2015-12-24T14:54:25Z</dcterms:created>
  <dcterms:modified xsi:type="dcterms:W3CDTF">2016-02-11T08:31:01Z</dcterms:modified>
</cp:coreProperties>
</file>